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Conjugating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in the imparfait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a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two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step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process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.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aim</a:t>
            </a:r>
            <a:r>
              <a:rPr lang="fr-FR" sz="5400" dirty="0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J’aim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	Nous aim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aim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Vous aim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Il/elle/on aim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	Ils/elles aim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2" name="Rectangle 1"/>
          <p:cNvSpPr/>
          <p:nvPr/>
        </p:nvSpPr>
        <p:spPr>
          <a:xfrm>
            <a:off x="4587944" y="2286000"/>
            <a:ext cx="1279456" cy="609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16050" y="3886200"/>
            <a:ext cx="10668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81000" y="22787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</a:rPr>
              <a:t>Aimer </a:t>
            </a:r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28800" y="4343400"/>
            <a:ext cx="10668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124200" y="4953000"/>
            <a:ext cx="10668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34200" y="3886200"/>
            <a:ext cx="10668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858000" y="4419600"/>
            <a:ext cx="10668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391400" y="4953000"/>
            <a:ext cx="12192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1" grpId="0" animBg="1"/>
      <p:bldP spid="11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Conjugating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in the imparfait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a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two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step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process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.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av</a:t>
            </a:r>
            <a:r>
              <a:rPr lang="fr-FR" sz="5400" dirty="0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J’av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	Nous av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av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Vous av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Il/elle/on av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	Ils/elles av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2787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</a:rPr>
              <a:t>Avoir</a:t>
            </a:r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4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Conjugating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in the imparfait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a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two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step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process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.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all</a:t>
            </a:r>
            <a:r>
              <a:rPr lang="fr-FR" sz="5400" dirty="0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J’all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	Nous all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all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Vous all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Il/elle/on all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	Ils/elles all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2787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Aller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7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The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only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tricky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part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remembering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the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present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tense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nous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form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?????</a:t>
            </a:r>
            <a:endParaRPr lang="fr-FR" sz="54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>
                <a:latin typeface="Kristen ITC" pitchFamily="66" charset="0"/>
              </a:rPr>
              <a:t>Je pren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</a:t>
            </a:r>
            <a:r>
              <a:rPr lang="fr-FR" sz="3600" dirty="0">
                <a:latin typeface="Kristen ITC" pitchFamily="66" charset="0"/>
              </a:rPr>
              <a:t>Nous pren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</a:t>
            </a:r>
            <a:r>
              <a:rPr lang="fr-FR" sz="3600" dirty="0">
                <a:latin typeface="Kristen ITC" pitchFamily="66" charset="0"/>
              </a:rPr>
              <a:t>pren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Vous </a:t>
            </a:r>
            <a:r>
              <a:rPr lang="fr-FR" sz="3600" dirty="0">
                <a:latin typeface="Kristen ITC" pitchFamily="66" charset="0"/>
              </a:rPr>
              <a:t>pren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>
                <a:latin typeface="Kristen ITC" pitchFamily="66" charset="0"/>
              </a:rPr>
              <a:t>Il/elle/on pren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Ils/elles </a:t>
            </a:r>
            <a:r>
              <a:rPr lang="fr-FR" sz="3600" dirty="0">
                <a:latin typeface="Kristen ITC" pitchFamily="66" charset="0"/>
              </a:rPr>
              <a:t>pren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2787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prendre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3282" y="2241322"/>
            <a:ext cx="3489918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</a:rPr>
              <a:t>pren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</a:p>
        </p:txBody>
      </p:sp>
    </p:spTree>
    <p:extLst>
      <p:ext uri="{BB962C8B-B14F-4D97-AF65-F5344CB8AC3E}">
        <p14:creationId xmlns:p14="http://schemas.microsoft.com/office/powerpoint/2010/main" val="364483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The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only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tricky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part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remembering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the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present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tense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nous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form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?????</a:t>
            </a:r>
            <a:endParaRPr lang="fr-FR" sz="54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Je fais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Nous fais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fais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Vous fais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Il/elle/on fais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	Ils/elles fais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2787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Faire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3282" y="2241322"/>
            <a:ext cx="3489918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</a:rPr>
              <a:t>fais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</a:p>
        </p:txBody>
      </p:sp>
    </p:spTree>
    <p:extLst>
      <p:ext uri="{BB962C8B-B14F-4D97-AF65-F5344CB8AC3E}">
        <p14:creationId xmlns:p14="http://schemas.microsoft.com/office/powerpoint/2010/main" val="422868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1" y="381000"/>
            <a:ext cx="8785539" cy="138499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Verbs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that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have a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slight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spelling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change in the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present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tense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nous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form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will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keep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in the imparfait,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except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for the nous/vous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forms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…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why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?</a:t>
            </a:r>
            <a:endParaRPr lang="fr-FR" sz="2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175" y="23622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?????</a:t>
            </a:r>
            <a:endParaRPr lang="fr-FR" sz="54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4289" y="40187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Je mang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</a:t>
            </a:r>
            <a:r>
              <a:rPr lang="fr-FR" sz="3600" dirty="0">
                <a:latin typeface="Kristen ITC" pitchFamily="66" charset="0"/>
              </a:rPr>
              <a:t>Nous </a:t>
            </a:r>
            <a:r>
              <a:rPr lang="fr-FR" sz="3600" dirty="0" smtClean="0">
                <a:latin typeface="Kristen ITC" pitchFamily="66" charset="0"/>
              </a:rPr>
              <a:t>mang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mang</a:t>
            </a:r>
            <a:r>
              <a:rPr lang="fr-FR" sz="3600" dirty="0" smtClean="0">
                <a:solidFill>
                  <a:srgbClr val="00B05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Vous mang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>
                <a:latin typeface="Kristen ITC" pitchFamily="66" charset="0"/>
              </a:rPr>
              <a:t>Il/elle/on mang</a:t>
            </a:r>
            <a:r>
              <a:rPr lang="fr-FR" sz="3600" dirty="0">
                <a:solidFill>
                  <a:srgbClr val="00B050"/>
                </a:solidFill>
                <a:latin typeface="Kristen ITC" pitchFamily="66" charset="0"/>
              </a:rPr>
              <a:t>e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</a:t>
            </a:r>
            <a:r>
              <a:rPr lang="fr-FR" sz="3600" dirty="0">
                <a:latin typeface="Kristen ITC" pitchFamily="66" charset="0"/>
              </a:rPr>
              <a:t>Ils/elles </a:t>
            </a:r>
            <a:r>
              <a:rPr lang="fr-FR" sz="3200" dirty="0">
                <a:latin typeface="Kristen ITC" pitchFamily="66" charset="0"/>
              </a:rPr>
              <a:t>mang</a:t>
            </a:r>
            <a:r>
              <a:rPr lang="fr-FR" sz="3200" dirty="0">
                <a:solidFill>
                  <a:srgbClr val="00B050"/>
                </a:solidFill>
                <a:latin typeface="Kristen ITC" pitchFamily="66" charset="0"/>
              </a:rPr>
              <a:t>e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114" y="25073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manger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2396" y="2469922"/>
            <a:ext cx="3489918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</a:rPr>
              <a:t>mang</a:t>
            </a:r>
            <a:r>
              <a:rPr lang="fr-FR" sz="4000" dirty="0" smtClean="0">
                <a:solidFill>
                  <a:srgbClr val="00B050"/>
                </a:solidFill>
                <a:latin typeface="Kristen ITC" pitchFamily="66" charset="0"/>
              </a:rPr>
              <a:t>e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</a:p>
        </p:txBody>
      </p:sp>
    </p:spTree>
    <p:extLst>
      <p:ext uri="{BB962C8B-B14F-4D97-AF65-F5344CB8AC3E}">
        <p14:creationId xmlns:p14="http://schemas.microsoft.com/office/powerpoint/2010/main" val="67950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1" y="381000"/>
            <a:ext cx="8785539" cy="95410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Every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single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in the French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language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follows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these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rules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,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except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one. 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Why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?</a:t>
            </a:r>
            <a:endParaRPr lang="fr-FR" sz="2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175" y="23622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?????</a:t>
            </a:r>
            <a:endParaRPr lang="fr-FR" sz="54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4289" y="40187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J’ét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	Nous ét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ét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ais</a:t>
            </a:r>
            <a:r>
              <a:rPr lang="fr-FR" sz="3600" dirty="0" smtClean="0">
                <a:latin typeface="Kristen ITC" pitchFamily="66" charset="0"/>
              </a:rPr>
              <a:t>				Vous ét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iez</a:t>
            </a:r>
          </a:p>
          <a:p>
            <a:pPr algn="just"/>
            <a:r>
              <a:rPr lang="fr-FR" sz="3600" dirty="0">
                <a:latin typeface="Kristen ITC" pitchFamily="66" charset="0"/>
              </a:rPr>
              <a:t>Il/elle/on </a:t>
            </a:r>
            <a:r>
              <a:rPr lang="fr-FR" sz="3600" dirty="0" smtClean="0">
                <a:latin typeface="Kristen ITC" pitchFamily="66" charset="0"/>
              </a:rPr>
              <a:t>ét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ait</a:t>
            </a:r>
            <a:r>
              <a:rPr lang="fr-FR" sz="3600" dirty="0" smtClean="0">
                <a:latin typeface="Kristen ITC" pitchFamily="66" charset="0"/>
              </a:rPr>
              <a:t>		Ils/elles </a:t>
            </a:r>
            <a:r>
              <a:rPr lang="fr-FR" sz="3200" dirty="0" smtClean="0">
                <a:latin typeface="Kristen ITC" pitchFamily="66" charset="0"/>
              </a:rPr>
              <a:t>ét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aient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114" y="2507343"/>
            <a:ext cx="26822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  <a:sym typeface="Wingdings" pitchFamily="2" charset="2"/>
              </a:rPr>
              <a:t>être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2396" y="2469922"/>
            <a:ext cx="3489918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smtClean="0">
                <a:latin typeface="Kristen ITC" pitchFamily="66" charset="0"/>
              </a:rPr>
              <a:t>sommes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" name="Cross 1"/>
          <p:cNvSpPr/>
          <p:nvPr/>
        </p:nvSpPr>
        <p:spPr>
          <a:xfrm rot="2736479">
            <a:off x="3531004" y="2210772"/>
            <a:ext cx="1047303" cy="1053423"/>
          </a:xfrm>
          <a:prstGeom prst="pl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86400" y="2492514"/>
            <a:ext cx="3108918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 err="1" smtClean="0">
                <a:latin typeface="Kristen ITC" pitchFamily="66" charset="0"/>
              </a:rPr>
              <a:t>ét</a:t>
            </a:r>
            <a:r>
              <a:rPr lang="fr-FR" sz="4000" dirty="0" smtClean="0">
                <a:latin typeface="Kristen ITC" pitchFamily="66" charset="0"/>
              </a:rPr>
              <a:t>-</a:t>
            </a:r>
            <a:endParaRPr lang="fr-FR" sz="4000" dirty="0" smtClean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70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0" y="1219200"/>
            <a:ext cx="8785539" cy="3785652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Now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,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you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can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conjugate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ANY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in the imparfait.</a:t>
            </a:r>
          </a:p>
          <a:p>
            <a:pPr algn="ctr"/>
            <a:endParaRPr lang="fr-FR" sz="40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  <a:p>
            <a:pPr algn="ctr"/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It’s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ok if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you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have to check a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dictionary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for the nous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form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to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get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your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starting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point.</a:t>
            </a:r>
            <a:endParaRPr lang="fr-FR" sz="40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14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</TotalTime>
  <Words>164</Words>
  <Application>Microsoft Office PowerPoint</Application>
  <PresentationFormat>On-screen Show (4:3)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Kristen ITC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113</cp:revision>
  <dcterms:created xsi:type="dcterms:W3CDTF">2011-09-14T23:22:57Z</dcterms:created>
  <dcterms:modified xsi:type="dcterms:W3CDTF">2014-03-31T11:39:10Z</dcterms:modified>
</cp:coreProperties>
</file>